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2328" y="-10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2-tub-ru.yandex.net/i?id=fce85d20dd174ceb7876c7ec85d0392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04800" y="2559545"/>
            <a:ext cx="5715000" cy="4319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2017-03-09-14-52-33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39807" y="2209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Весна и цветы картинка для детей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0"/>
            <a:ext cx="6324600" cy="7069271"/>
          </a:xfrm>
          <a:prstGeom prst="rect">
            <a:avLst/>
          </a:prstGeom>
          <a:noFill/>
        </p:spPr>
      </p:pic>
      <p:pic>
        <p:nvPicPr>
          <p:cNvPr id="5" name="Рисунок 4" descr="depositphotos_133295526-stock-illustration-cartoon-boy-holding-his-pupp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49333"/>
            <a:ext cx="3886200" cy="5208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Голос 00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76900" y="426680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572000" y="381000"/>
            <a:ext cx="4114800" cy="342900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999" y="1447800"/>
            <a:ext cx="4085535" cy="497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ttp://ttonkoglas.ucoz.ru/1/vesna-igry_na_svezhem_vozdukh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457200"/>
            <a:ext cx="3995570" cy="3200400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>
            <a:stCxn id="8" idx="0"/>
            <a:endCxn id="8" idx="2"/>
          </p:cNvCxnSpPr>
          <p:nvPr/>
        </p:nvCxnSpPr>
        <p:spPr>
          <a:xfrm rot="16200000" flipH="1">
            <a:off x="4914900" y="2095500"/>
            <a:ext cx="3429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629400" y="2133600"/>
            <a:ext cx="20574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0" name="Picture 6" descr="http://im0-tub-ru.yandex.net/i?id=a2ada510cbf5df08e02aa632c6ba3da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4038600"/>
            <a:ext cx="2438400" cy="2438400"/>
          </a:xfrm>
          <a:prstGeom prst="rect">
            <a:avLst/>
          </a:prstGeom>
          <a:noFill/>
        </p:spPr>
      </p:pic>
      <p:pic>
        <p:nvPicPr>
          <p:cNvPr id="16392" name="Picture 8" descr="http://im0-tub-ru.yandex.net/i?id=7244a4c746c56ebdacd18ad224d8309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609600"/>
            <a:ext cx="1428750" cy="1428750"/>
          </a:xfrm>
          <a:prstGeom prst="rect">
            <a:avLst/>
          </a:prstGeom>
          <a:noFill/>
        </p:spPr>
      </p:pic>
      <p:pic>
        <p:nvPicPr>
          <p:cNvPr id="2" name="Голос 002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15200" y="518685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0</Words>
  <Application>Microsoft Office PowerPoint</Application>
  <PresentationFormat>Экран (4:3)</PresentationFormat>
  <Paragraphs>0</Paragraphs>
  <Slides>6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OEM</cp:lastModifiedBy>
  <cp:revision>11</cp:revision>
  <dcterms:modified xsi:type="dcterms:W3CDTF">2017-03-09T08:03:13Z</dcterms:modified>
</cp:coreProperties>
</file>