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8" r:id="rId3"/>
    <p:sldId id="276" r:id="rId4"/>
    <p:sldId id="272" r:id="rId5"/>
    <p:sldId id="279" r:id="rId6"/>
    <p:sldId id="274" r:id="rId7"/>
    <p:sldId id="275" r:id="rId8"/>
    <p:sldId id="257" r:id="rId9"/>
    <p:sldId id="259" r:id="rId10"/>
    <p:sldId id="258" r:id="rId11"/>
    <p:sldId id="262" r:id="rId12"/>
    <p:sldId id="266" r:id="rId13"/>
    <p:sldId id="267" r:id="rId14"/>
    <p:sldId id="268" r:id="rId15"/>
    <p:sldId id="269" r:id="rId16"/>
    <p:sldId id="271" r:id="rId17"/>
    <p:sldId id="270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75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03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694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13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925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80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4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69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66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17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24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62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24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83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4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92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F28B9-661F-4239-A570-ED3F1593B2F3}" type="datetimeFigureOut">
              <a:rPr lang="ru-RU" smtClean="0"/>
              <a:t>19.10.2015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C5D529-6591-42B0-9EF6-DC07F54F1A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61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44914" y="1787179"/>
            <a:ext cx="84094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5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Здоровьесберегающие</a:t>
            </a:r>
            <a:r>
              <a:rPr lang="ru-RU" sz="5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технологии </a:t>
            </a:r>
            <a:r>
              <a:rPr lang="ru-RU" sz="5400" b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ДО</a:t>
            </a:r>
            <a:r>
              <a:rPr lang="ru-RU" sz="4800" b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У»</a:t>
            </a:r>
            <a:endParaRPr lang="ru-RU" sz="4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baby-garden-28.ucoz.ru/zoz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636" y="4186972"/>
            <a:ext cx="38100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568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504" y="0"/>
            <a:ext cx="8596668" cy="887104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4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здоровьесбережения</a:t>
            </a:r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ДОУ: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77923"/>
            <a:ext cx="8596668" cy="5841242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оздоровительные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режимы; 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 закаливающих мероприятий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(хождение 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“дорожкам здоровья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”, 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пребывание детей на свежем воздухе, бодрящая гимнастика); </a:t>
            </a: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епосредственная </a:t>
            </a:r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деятельность по физической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культуре; 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оптимизация двигательного режима: традиционная двигательная деятельность детей (утренняя гимнастика, физкультурные занятия, проведение подвижных игр, прогулки)  и инновационные технологии оздоровления и профилактики 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логоритмика</a:t>
            </a:r>
            <a:r>
              <a:rPr lang="ru-RU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рационального питания;</a:t>
            </a: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медико-профилактическая работа с детьми и родителями;</a:t>
            </a: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соблюдение требований СанПиНа к организации педагогического процесса;</a:t>
            </a:r>
          </a:p>
          <a:p>
            <a:r>
              <a:rPr lang="ru-RU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комплекс мероприятий по сохранению физического и психологического здоровья педагогов.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61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435" y="126734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физкультурно-оздоровительной работы в ДОУ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426" y="3255742"/>
            <a:ext cx="1475360" cy="13351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8783" y="1447534"/>
            <a:ext cx="1475360" cy="13412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1028" y="3157922"/>
            <a:ext cx="1475360" cy="134123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7786" y="5257898"/>
            <a:ext cx="1475360" cy="134123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0726" y="5257898"/>
            <a:ext cx="1475360" cy="134123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3832" y="3157922"/>
            <a:ext cx="1475360" cy="1335140"/>
          </a:xfrm>
          <a:prstGeom prst="rect">
            <a:avLst/>
          </a:prstGeom>
        </p:spPr>
      </p:pic>
      <p:sp>
        <p:nvSpPr>
          <p:cNvPr id="21" name="Стрелка вверх 20"/>
          <p:cNvSpPr/>
          <p:nvPr/>
        </p:nvSpPr>
        <p:spPr>
          <a:xfrm>
            <a:off x="4203510" y="2788770"/>
            <a:ext cx="286603" cy="4669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>
            <a:off x="2490726" y="3712191"/>
            <a:ext cx="1188057" cy="3138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5154143" y="3712191"/>
            <a:ext cx="1296885" cy="3138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3466531" y="4493062"/>
            <a:ext cx="327547" cy="7648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5077882" y="4493062"/>
            <a:ext cx="386853" cy="7648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42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856" y="200167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рофилактические  мероприятия: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92073"/>
            <a:ext cx="8596668" cy="4649290"/>
          </a:xfrm>
        </p:spPr>
        <p:txBody>
          <a:bodyPr>
            <a:normAutofit/>
          </a:bodyPr>
          <a:lstStyle/>
          <a:p>
            <a:r>
              <a:rPr lang="ru-RU" sz="38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Кварцевание</a:t>
            </a:r>
            <a:r>
              <a:rPr lang="ru-RU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групповой и спальни</a:t>
            </a:r>
            <a:endParaRPr lang="ru-RU" sz="3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</a:t>
            </a:r>
            <a:r>
              <a:rPr lang="ru-RU" sz="3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сна</a:t>
            </a:r>
          </a:p>
          <a:p>
            <a:r>
              <a:rPr lang="ru-RU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Дыхательная </a:t>
            </a:r>
            <a:r>
              <a:rPr lang="ru-RU" sz="3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</a:t>
            </a:r>
          </a:p>
          <a:p>
            <a:r>
              <a:rPr lang="ru-RU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Проветривание </a:t>
            </a:r>
            <a:r>
              <a:rPr lang="ru-RU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 и спальни</a:t>
            </a:r>
            <a:endParaRPr lang="ru-RU" sz="3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Прогулки </a:t>
            </a:r>
            <a:r>
              <a:rPr lang="ru-RU" sz="3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свежем воздухе</a:t>
            </a:r>
          </a:p>
          <a:p>
            <a:r>
              <a:rPr lang="ru-RU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Релаксация</a:t>
            </a:r>
            <a:endParaRPr lang="ru-RU" sz="3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963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5910" y="159224"/>
            <a:ext cx="8182182" cy="1320800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Здоровьесбережение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работе с педагогами ДОУ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269242"/>
            <a:ext cx="9230941" cy="533627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участие педагогов в оздоровительных мероприятиях  для детей 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педагогов «Признаки утомляемости ребёнка дошкольника», «Запрещённые физические упражнения для детей дошкольного возраста», «Как правильно провести гимнастику (различные виды) с дошкольниками», «Профилактика утомляемости дошкольников в ДОУ» «Работа воспитателя по разделам программы «Основы безопасности и жизнедеятельности детей» и др.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вопросов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педагогических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совещаниях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63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7209" y="17104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ДОУ с семьей по вопросам охраны и укрепления здоровья детей.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435" y="1894457"/>
            <a:ext cx="9831442" cy="496354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стенды для родителей в каждой возрастной группе, освещающие вопросы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оздоровления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(комплексы упражнений для профилактики нарушений опорно-двигательного аппарата, органов зрения, для развития общей и мелкой моторики, пальчиковые игры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стенды медицинских работников о медицинской профилактической работе с детьми в ДОУ</a:t>
            </a: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родителей  к участию в физкультурно-массовых мероприятиях ДОУ (соревнования, спортивные праздники, дни открытых дверей, Дни и Недели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здоровья)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Консультации, беседы с родителями по вопросам </a:t>
            </a:r>
            <a:r>
              <a:rPr lang="ru-RU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здоровьесбережения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753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618" y="309349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внедрения </a:t>
            </a:r>
            <a:r>
              <a:rPr lang="ru-RU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здровьесберегающих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в ДОУ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618" y="1532791"/>
            <a:ext cx="9954272" cy="492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Для 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Сформированные </a:t>
            </a:r>
            <a:r>
              <a:rPr lang="ru-RU" dirty="0">
                <a:solidFill>
                  <a:srgbClr val="002060"/>
                </a:solidFill>
              </a:rPr>
              <a:t>навыки здорового образа жизни.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Правильное </a:t>
            </a:r>
            <a:r>
              <a:rPr lang="ru-RU" dirty="0">
                <a:solidFill>
                  <a:srgbClr val="002060"/>
                </a:solidFill>
              </a:rPr>
              <a:t>физическое развитие детского организма, повышение его сопротивляемости инфекциям.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Улучшение  </a:t>
            </a:r>
            <a:r>
              <a:rPr lang="ru-RU" dirty="0">
                <a:solidFill>
                  <a:srgbClr val="002060"/>
                </a:solidFill>
              </a:rPr>
              <a:t>показателей здоровья и показателей физической подготовленности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 </a:t>
            </a:r>
            <a:r>
              <a:rPr lang="ru-RU" dirty="0" err="1">
                <a:solidFill>
                  <a:srgbClr val="002060"/>
                </a:solidFill>
              </a:rPr>
              <a:t>Сформированность</a:t>
            </a:r>
            <a:r>
              <a:rPr lang="ru-RU" dirty="0">
                <a:solidFill>
                  <a:srgbClr val="002060"/>
                </a:solidFill>
              </a:rPr>
              <a:t> гигиенической культуры, наличие потребности в здоровом образе </a:t>
            </a:r>
            <a:r>
              <a:rPr lang="ru-RU" dirty="0" smtClean="0">
                <a:solidFill>
                  <a:srgbClr val="002060"/>
                </a:solidFill>
              </a:rPr>
              <a:t>жизни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родителей: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Сформированная </a:t>
            </a:r>
            <a:r>
              <a:rPr lang="ru-RU" dirty="0">
                <a:solidFill>
                  <a:srgbClr val="002060"/>
                </a:solidFill>
              </a:rPr>
              <a:t>активная родительская позиция.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Повышение </a:t>
            </a:r>
            <a:r>
              <a:rPr lang="ru-RU" dirty="0">
                <a:solidFill>
                  <a:srgbClr val="002060"/>
                </a:solidFill>
              </a:rPr>
              <a:t>компетентности родителей в вопросах физического развития и здоровья.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</a:rPr>
              <a:t> Активное </a:t>
            </a:r>
            <a:r>
              <a:rPr lang="ru-RU" dirty="0">
                <a:solidFill>
                  <a:srgbClr val="002060"/>
                </a:solidFill>
              </a:rPr>
              <a:t>участие родителей в жизнедеятельности ДОУ.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91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73799" y="609600"/>
            <a:ext cx="606127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ВСЕМ</a:t>
            </a:r>
          </a:p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Здоровья, добра,</a:t>
            </a:r>
          </a:p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благополучия!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145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2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6097" y="2681222"/>
            <a:ext cx="9254359" cy="30860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Деркач</a:t>
            </a:r>
            <a:r>
              <a:rPr lang="ru-RU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Алена Сергеевна</a:t>
            </a:r>
          </a:p>
          <a:p>
            <a:pPr>
              <a:spcBef>
                <a:spcPts val="0"/>
              </a:spcBef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41608" y="781328"/>
            <a:ext cx="77349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ЯНАО, МДОУ </a:t>
            </a:r>
          </a:p>
          <a:p>
            <a:pPr algn="ctr"/>
            <a:r>
              <a:rPr lang="ru-RU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«Журавлёнок </a:t>
            </a:r>
            <a:r>
              <a:rPr lang="ru-RU" sz="36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г.Надыма</a:t>
            </a:r>
            <a:r>
              <a:rPr lang="ru-RU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baby-garden-28.ucoz.ru/logoti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86" y="81763"/>
            <a:ext cx="2091022" cy="209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41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база: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РФ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 правах ребенка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Образовательный Стандарт</a:t>
            </a:r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Устав ДОУ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9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Здоровьесберегающие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- это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10185"/>
            <a:ext cx="8596668" cy="4731177"/>
          </a:xfrm>
        </p:spPr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мер, включающая взаимосвязь и  взаимодействие всех факторов образовательной среды, направленных на сохранение здоровья ребенка на всех этапах обучения и развития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171" y="2456596"/>
            <a:ext cx="2885501" cy="386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6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способствует воспитанию интереса ребёнка к процессу обучения, повышает познавательную активность и, самое главное, улучшает психоэмоциональное самочувствие и здоровье детей. Способствует снижению заболеваемости, повышению уровня физической подготовленности,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осознанной потребности в ведении здорового образа жизни.</a:t>
            </a:r>
          </a:p>
        </p:txBody>
      </p:sp>
    </p:spTree>
    <p:extLst>
      <p:ext uri="{BB962C8B-B14F-4D97-AF65-F5344CB8AC3E}">
        <p14:creationId xmlns:p14="http://schemas.microsoft.com/office/powerpoint/2010/main" val="93654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Требования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21854" y="693738"/>
            <a:ext cx="4185623" cy="57626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ФГОС: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381" y="1354138"/>
            <a:ext cx="9641962" cy="4760059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Гарантия охраны и укрепление физического и психического здоровья детей;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эмоционального состояния детей;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развивающего вариативного дошкольного образования;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дошкольного образования;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участия родителей в образовательной деятельности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38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ФГОС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Полифункциональности: </a:t>
            </a:r>
            <a:r>
              <a:rPr lang="ru-RU" dirty="0"/>
              <a:t>предметная развивающая среда должна открывать перед детьми множество возможностей, обеспечивать все составляющие образовательного процесса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трансформируемости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/>
              <a:t>предоставляет возможность изменений, позволяющих, по ситуации, вынести на первый план ту или иную функцию пространства;</a:t>
            </a:r>
          </a:p>
          <a:p>
            <a:r>
              <a:rPr lang="ru-RU" dirty="0"/>
              <a:t> 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вариативности</a:t>
            </a:r>
            <a:r>
              <a:rPr lang="ru-RU" dirty="0"/>
              <a:t>:  предполагается периодическая сменяемость игрового материала, появление новых предметов, стимулирующих исследовательскую, познавательную, игровую, двигательную активность детей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906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4967"/>
            <a:ext cx="8596668" cy="5536395"/>
          </a:xfrm>
        </p:spPr>
        <p:txBody>
          <a:bodyPr/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насыщенности: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 соответствует содержанию образовательной программы, разработанной на основе одной из примерных программ, а также возрастным особенностям детей;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доступности: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 обеспечивает свободный доступ детей к играм, игрушкам, материалам, пособиям;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среда предполагает соответствие ее элементов требованиям по обеспечению надежности и безопасности.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6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435" y="159224"/>
            <a:ext cx="8596668" cy="102813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здоровьесберегающих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 в ДОУ:</a:t>
            </a:r>
            <a:r>
              <a:rPr lang="ru-RU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3542" y="1392072"/>
            <a:ext cx="10181230" cy="5268036"/>
          </a:xfrm>
        </p:spPr>
        <p:txBody>
          <a:bodyPr>
            <a:normAutofit/>
          </a:bodyPr>
          <a:lstStyle/>
          <a:p>
            <a:r>
              <a:rPr lang="ru-RU" sz="2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Применительно к ребенку 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обеспечение высокого уровня реального здоровья </a:t>
            </a:r>
            <a:r>
              <a:rPr lang="ru-RU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воспитанника 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сада </a:t>
            </a:r>
            <a:r>
              <a:rPr lang="ru-RU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валеологической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культуры как совокупности осознанного отношения ребенка к здоровью и жизни </a:t>
            </a:r>
            <a:r>
              <a:rPr lang="ru-RU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</a:t>
            </a:r>
          </a:p>
          <a:p>
            <a:r>
              <a:rPr lang="ru-RU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 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здоровье и </a:t>
            </a:r>
            <a:r>
              <a:rPr lang="ru-RU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оберегать, поддерживать и охранять его,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валеологической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компетентности, позволяющей дошкольнику самостоятельно и эффективно решать задачи здорового образа жизни </a:t>
            </a:r>
            <a:endParaRPr lang="ru-RU" sz="23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безопасное поведение, 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связанные с оказанием элементарной медицинской, психологической самопомощи и помощи.</a:t>
            </a:r>
          </a:p>
          <a:p>
            <a:r>
              <a:rPr lang="ru-RU" sz="2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Применительно к взрослым 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содействие становлению культуры здоровья, в том числе культуры профессионального здоровья воспитателей ДОУ и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валеологическому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просвещению родителей.</a:t>
            </a:r>
          </a:p>
          <a:p>
            <a:endParaRPr lang="ru-RU" sz="2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800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5071" y="145577"/>
            <a:ext cx="8596668" cy="13208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b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 </a:t>
            </a:r>
            <a:r>
              <a:rPr lang="ru-RU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здоровьесбережению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ДОУ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071" y="1466377"/>
            <a:ext cx="10104398" cy="5207378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Сохранение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укрепление здоровья детей на основе комплексного и системного использования доступных для детского сада средств физического воспитания, оптимизации двигательной деятельности на свежем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воздухе;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активной позиции детей в процессе получения знаний о здоровом образе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жизни;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Конструктивное партнерство семьи, педагогического коллектива и самих детей в укреплении их здоровья, развитии творческого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потенциала;</a:t>
            </a:r>
          </a:p>
          <a:p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развитие физических качеств;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контроль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двигательной активности и становление физической культуры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дошкольников;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правильной осанки, профилактика нарушений опорно-двигательного аппарата;</a:t>
            </a:r>
          </a:p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воспитание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привычки повседневной физической активности;</a:t>
            </a:r>
          </a:p>
          <a:p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2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785</Words>
  <Application>Microsoft Office PowerPoint</Application>
  <PresentationFormat>Широкоэкранный</PresentationFormat>
  <Paragraphs>81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Нормативно-правовая база:</vt:lpstr>
      <vt:lpstr>Здоровьесберегающие технологии - это</vt:lpstr>
      <vt:lpstr>Актуальность</vt:lpstr>
      <vt:lpstr>                       Требования</vt:lpstr>
      <vt:lpstr>Принципы ФГОС</vt:lpstr>
      <vt:lpstr>Презентация PowerPoint</vt:lpstr>
      <vt:lpstr>Цель  здоровьесберегающих технологий в ДОУ:  </vt:lpstr>
      <vt:lpstr>Задачи по  здоровьесбережению в ДОУ </vt:lpstr>
      <vt:lpstr>Система здоровьесбережения в ДОУ:</vt:lpstr>
      <vt:lpstr>Формы физкультурно-оздоровительной работы в ДОУ </vt:lpstr>
      <vt:lpstr>  Профилактические  мероприятия: </vt:lpstr>
      <vt:lpstr> Здоровьесбережение в работе с педагогами ДОУ</vt:lpstr>
      <vt:lpstr>Взаимодействие ДОУ с семьей по вопросам охраны и укрепления здоровья детей. </vt:lpstr>
      <vt:lpstr>Результаты внедрения здровьесберегающих технологий в ДОУ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33</cp:revision>
  <dcterms:created xsi:type="dcterms:W3CDTF">2015-04-01T15:23:46Z</dcterms:created>
  <dcterms:modified xsi:type="dcterms:W3CDTF">2015-10-19T14:13:09Z</dcterms:modified>
</cp:coreProperties>
</file>